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6" r:id="rId10"/>
    <p:sldId id="265" r:id="rId11"/>
    <p:sldId id="267" r:id="rId12"/>
    <p:sldId id="270" r:id="rId13"/>
    <p:sldId id="271" r:id="rId14"/>
    <p:sldId id="282" r:id="rId15"/>
    <p:sldId id="272" r:id="rId16"/>
    <p:sldId id="273" r:id="rId17"/>
    <p:sldId id="274" r:id="rId18"/>
    <p:sldId id="275" r:id="rId19"/>
    <p:sldId id="276" r:id="rId20"/>
    <p:sldId id="278" r:id="rId21"/>
    <p:sldId id="280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60"/>
  </p:normalViewPr>
  <p:slideViewPr>
    <p:cSldViewPr>
      <p:cViewPr>
        <p:scale>
          <a:sx n="69" d="100"/>
          <a:sy n="69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09A8-48CD-43E0-999F-3198EFC07BDA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448E-378D-4A7A-96E6-828C1BC0A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26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448E-378D-4A7A-96E6-828C1BC0A10E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9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382BE3-40F5-436F-90EC-E7CE111182DF}" type="datetimeFigureOut">
              <a:rPr lang="es-CO" smtClean="0"/>
              <a:t>03/10/2013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D0B55A-739C-43A1-8870-0744CDBC44F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aul\Desktop\SENA\Imagenes\Logo SENA Boton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5" y="0"/>
            <a:ext cx="7546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RECONOCIMIENTO DEL CENTRO DE FORMACION</a:t>
            </a:r>
            <a:endParaRPr lang="es-CO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841648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tx2">
                    <a:lumMod val="25000"/>
                  </a:schemeClr>
                </a:solidFill>
              </a:rPr>
              <a:t>AREA ADMINISTRATIVA CISM</a:t>
            </a:r>
            <a:endParaRPr lang="es-CO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475656" y="3789040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solidFill>
                  <a:schemeClr val="tx2">
                    <a:lumMod val="25000"/>
                  </a:schemeClr>
                </a:solidFill>
              </a:rPr>
              <a:t>JHON JAIRO AGREDO GARCIA</a:t>
            </a:r>
          </a:p>
          <a:p>
            <a:r>
              <a:rPr lang="es-CO" b="1" dirty="0" smtClean="0">
                <a:solidFill>
                  <a:schemeClr val="tx2">
                    <a:lumMod val="25000"/>
                  </a:schemeClr>
                </a:solidFill>
              </a:rPr>
              <a:t>DIEGO MARIN PULGARIN</a:t>
            </a:r>
          </a:p>
          <a:p>
            <a:r>
              <a:rPr lang="es-CO" b="1" dirty="0" smtClean="0">
                <a:solidFill>
                  <a:schemeClr val="tx2">
                    <a:lumMod val="25000"/>
                  </a:schemeClr>
                </a:solidFill>
              </a:rPr>
              <a:t>EDWIN ANTONIO CEBALLOS SOLANO</a:t>
            </a:r>
          </a:p>
          <a:p>
            <a:r>
              <a:rPr lang="es-CO" b="1" dirty="0" smtClean="0">
                <a:solidFill>
                  <a:schemeClr val="tx2">
                    <a:lumMod val="25000"/>
                  </a:schemeClr>
                </a:solidFill>
              </a:rPr>
              <a:t>FANNOR ALEXANDER GONZALEZ HENAO</a:t>
            </a:r>
          </a:p>
          <a:p>
            <a:r>
              <a:rPr lang="es-CO" b="1" dirty="0" smtClean="0">
                <a:solidFill>
                  <a:schemeClr val="tx2">
                    <a:lumMod val="25000"/>
                  </a:schemeClr>
                </a:solidFill>
              </a:rPr>
              <a:t>LUIS FERNANDO INFANTE HERNANDEZ</a:t>
            </a:r>
          </a:p>
          <a:p>
            <a:r>
              <a:rPr lang="es-CO" b="1" dirty="0" smtClean="0">
                <a:solidFill>
                  <a:schemeClr val="tx2">
                    <a:lumMod val="25000"/>
                  </a:schemeClr>
                </a:solidFill>
              </a:rPr>
              <a:t>EDISON JAVIER ORTEGA ARMERO</a:t>
            </a:r>
            <a:endParaRPr lang="es-CO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7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448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GESTION DOCUMENTAL  ARCHIVO CENTRAL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A cargo de Andrés Rocero</a:t>
            </a:r>
            <a:endParaRPr lang="es-CO" dirty="0"/>
          </a:p>
        </p:txBody>
      </p:sp>
      <p:pic>
        <p:nvPicPr>
          <p:cNvPr id="9218" name="Picture 2" descr="C:\Users\Paul\Desktop\Nueva carpeta (4)\DSC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8108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8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ABOGADOS DE CONTRATACION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Dentro de los profesionales que hacen parte, son:</a:t>
            </a:r>
          </a:p>
          <a:p>
            <a:r>
              <a:rPr lang="es-CO" dirty="0" smtClean="0"/>
              <a:t>Jorge </a:t>
            </a:r>
            <a:r>
              <a:rPr lang="es-CO" dirty="0" err="1" smtClean="0"/>
              <a:t>Monsor</a:t>
            </a:r>
            <a:endParaRPr lang="es-CO" dirty="0" smtClean="0"/>
          </a:p>
          <a:p>
            <a:r>
              <a:rPr lang="es-CO" dirty="0" smtClean="0"/>
              <a:t>Rafael Galarza</a:t>
            </a:r>
          </a:p>
          <a:p>
            <a:r>
              <a:rPr lang="es-CO" dirty="0" err="1" smtClean="0"/>
              <a:t>Shadia</a:t>
            </a:r>
            <a:r>
              <a:rPr lang="es-CO" dirty="0" smtClean="0"/>
              <a:t> </a:t>
            </a:r>
            <a:r>
              <a:rPr lang="es-CO" dirty="0" err="1" smtClean="0"/>
              <a:t>Muyir</a:t>
            </a:r>
            <a:endParaRPr lang="es-CO" dirty="0"/>
          </a:p>
        </p:txBody>
      </p:sp>
      <p:pic>
        <p:nvPicPr>
          <p:cNvPr id="11266" name="Picture 2" descr="C:\Users\Paul\Desktop\Nueva carpeta (4)\DSC_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00" y="191683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9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ASESORES DIRECCION REGIONAL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99992" y="1600200"/>
            <a:ext cx="4266056" cy="4495800"/>
          </a:xfrm>
        </p:spPr>
        <p:txBody>
          <a:bodyPr/>
          <a:lstStyle/>
          <a:p>
            <a:r>
              <a:rPr lang="es-CO" dirty="0" smtClean="0"/>
              <a:t>Periodista, Cesar Cifuentes</a:t>
            </a:r>
          </a:p>
          <a:p>
            <a:r>
              <a:rPr lang="es-CO" dirty="0" smtClean="0"/>
              <a:t>Gestión de calidad, Jorge Ferreira</a:t>
            </a:r>
          </a:p>
          <a:p>
            <a:r>
              <a:rPr lang="es-CO" dirty="0" smtClean="0"/>
              <a:t>Innovación y desarrollo técnico y empresarial, Jaime Ruiz</a:t>
            </a:r>
          </a:p>
          <a:p>
            <a:r>
              <a:rPr lang="es-CO" dirty="0" smtClean="0"/>
              <a:t>Abogada Externa, Patricia Fierro</a:t>
            </a:r>
            <a:endParaRPr lang="es-CO" dirty="0"/>
          </a:p>
        </p:txBody>
      </p:sp>
      <p:pic>
        <p:nvPicPr>
          <p:cNvPr id="4" name="Picture 3" descr="C:\Users\Paul\Desktop\Nueva carpeta (4)\DSC_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6" y="213184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DIRECCION REGINAL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55976" y="1556792"/>
            <a:ext cx="4410071" cy="4539208"/>
          </a:xfrm>
        </p:spPr>
        <p:txBody>
          <a:bodyPr/>
          <a:lstStyle/>
          <a:p>
            <a:r>
              <a:rPr lang="es-CO" dirty="0" smtClean="0"/>
              <a:t>Directora CIELO ISABEL HUSME.</a:t>
            </a:r>
          </a:p>
          <a:p>
            <a:r>
              <a:rPr lang="es-CO" dirty="0" smtClean="0"/>
              <a:t>funciones: y dirección: </a:t>
            </a:r>
          </a:p>
          <a:p>
            <a:r>
              <a:rPr lang="es-CO" dirty="0" smtClean="0"/>
              <a:t>Dirección general de </a:t>
            </a:r>
            <a:r>
              <a:rPr lang="es-CO" dirty="0" err="1" smtClean="0"/>
              <a:t>de</a:t>
            </a:r>
            <a:r>
              <a:rPr lang="es-CO" dirty="0" smtClean="0"/>
              <a:t> la regional.</a:t>
            </a:r>
          </a:p>
          <a:p>
            <a:r>
              <a:rPr lang="es-CO" dirty="0" smtClean="0"/>
              <a:t>Proponer planes, alianzas, estrategias.</a:t>
            </a:r>
          </a:p>
          <a:p>
            <a:r>
              <a:rPr lang="es-CO" dirty="0" smtClean="0"/>
              <a:t>Personal: JULIO CESAR GARCIA (secretario)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4338" name="Picture 2" descr="C:\Users\Paul\Desktop\Nueva carpeta (4)\DSC_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1982" y="2008786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9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COORDINACION MISIONAL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36712"/>
          </a:xfrm>
        </p:spPr>
        <p:txBody>
          <a:bodyPr/>
          <a:lstStyle/>
          <a:p>
            <a:r>
              <a:rPr lang="es-CO" dirty="0" smtClean="0"/>
              <a:t>Coordinación de formación profesional, empleo, sistema nacional de formación para el trabajo</a:t>
            </a:r>
            <a:endParaRPr lang="es-CO" dirty="0"/>
          </a:p>
        </p:txBody>
      </p:sp>
      <p:pic>
        <p:nvPicPr>
          <p:cNvPr id="1026" name="Picture 2" descr="C:\Users\Paul\Desktop\Nueva carpeta (4)\DSC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48" y="2780928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2996952"/>
            <a:ext cx="3852936" cy="35370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Directora Regional, Cielo Isabel Usme</a:t>
            </a:r>
          </a:p>
          <a:p>
            <a:r>
              <a:rPr lang="es-CO" dirty="0" smtClean="0"/>
              <a:t>Subdirección industrial y servicios, Exequiel Tarazona Murillo</a:t>
            </a:r>
          </a:p>
          <a:p>
            <a:r>
              <a:rPr lang="es-CO" dirty="0" smtClean="0"/>
              <a:t>Subdirección Agroindustrial, </a:t>
            </a:r>
            <a:r>
              <a:rPr lang="es-CO" dirty="0" err="1" smtClean="0"/>
              <a:t>Angel</a:t>
            </a:r>
            <a:r>
              <a:rPr lang="es-CO" smtClean="0"/>
              <a:t> María </a:t>
            </a:r>
            <a:r>
              <a:rPr lang="es-CO" dirty="0" err="1" smtClean="0"/>
              <a:t>Avila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813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EMPLEO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55976" y="2348880"/>
            <a:ext cx="4410072" cy="391973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Las funciones principales dela oficina de empleo son las siguientes</a:t>
            </a:r>
          </a:p>
          <a:p>
            <a:r>
              <a:rPr lang="es-CO" dirty="0" err="1" smtClean="0"/>
              <a:t>Intermediacion</a:t>
            </a:r>
            <a:r>
              <a:rPr lang="es-CO" dirty="0" smtClean="0"/>
              <a:t> laboral</a:t>
            </a:r>
          </a:p>
          <a:p>
            <a:r>
              <a:rPr lang="es-CO" dirty="0" smtClean="0"/>
              <a:t>Poblaciones vulnerables</a:t>
            </a:r>
          </a:p>
          <a:p>
            <a:r>
              <a:rPr lang="es-CO" dirty="0" smtClean="0"/>
              <a:t>Inteligencia de mercadeo</a:t>
            </a:r>
            <a:endParaRPr lang="es-CO" dirty="0"/>
          </a:p>
        </p:txBody>
      </p:sp>
      <p:pic>
        <p:nvPicPr>
          <p:cNvPr id="15362" name="Picture 2" descr="C:\Users\Paul\Desktop\Nueva carpeta (4)\DSC_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2549" y="2300876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9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CULTURAL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33806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Abarca las áreas de Música, Danzas y Teatro, con sus respectivos coordinadores</a:t>
            </a:r>
          </a:p>
          <a:p>
            <a:r>
              <a:rPr lang="es-CO" dirty="0" smtClean="0"/>
              <a:t>Marco Antonio Bermúdez (Música)</a:t>
            </a:r>
          </a:p>
          <a:p>
            <a:r>
              <a:rPr lang="es-CO" dirty="0" smtClean="0"/>
              <a:t>Jorge González (Danzas)</a:t>
            </a:r>
          </a:p>
          <a:p>
            <a:r>
              <a:rPr lang="es-CO" dirty="0" err="1" smtClean="0"/>
              <a:t>Huanseslao</a:t>
            </a:r>
            <a:r>
              <a:rPr lang="es-CO" dirty="0" smtClean="0"/>
              <a:t> </a:t>
            </a:r>
            <a:r>
              <a:rPr lang="es-CO" dirty="0" err="1" smtClean="0"/>
              <a:t>Suescum</a:t>
            </a:r>
            <a:r>
              <a:rPr lang="es-CO" dirty="0" smtClean="0"/>
              <a:t> (Teatro)</a:t>
            </a:r>
            <a:endParaRPr lang="es-CO" dirty="0"/>
          </a:p>
        </p:txBody>
      </p:sp>
      <p:pic>
        <p:nvPicPr>
          <p:cNvPr id="16386" name="Picture 2" descr="C:\Users\Paul\Desktop\Nueva carpeta (4)\DSC_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7979" y="2209514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2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SISTEMAS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957536"/>
            <a:ext cx="3527304" cy="4495800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Se encarga del servicio para toda la regional y el soporte de </a:t>
            </a:r>
            <a:r>
              <a:rPr lang="es-CO" dirty="0" err="1" smtClean="0"/>
              <a:t>tecnico</a:t>
            </a:r>
            <a:r>
              <a:rPr lang="es-CO" dirty="0" smtClean="0"/>
              <a:t> de la parte </a:t>
            </a:r>
            <a:r>
              <a:rPr lang="es-CO" dirty="0" err="1" smtClean="0"/>
              <a:t>tecnologico</a:t>
            </a:r>
            <a:endParaRPr lang="es-CO" dirty="0" smtClean="0"/>
          </a:p>
          <a:p>
            <a:r>
              <a:rPr lang="es-CO" dirty="0" err="1" smtClean="0"/>
              <a:t>Encargdo</a:t>
            </a:r>
            <a:r>
              <a:rPr lang="es-CO" dirty="0" smtClean="0"/>
              <a:t> el Ing. Omar Nelson Contreras</a:t>
            </a:r>
            <a:endParaRPr lang="es-CO" dirty="0"/>
          </a:p>
        </p:txBody>
      </p:sp>
      <p:pic>
        <p:nvPicPr>
          <p:cNvPr id="17410" name="Picture 2" descr="C:\Users\Paul\Desktop\Nueva carpeta (4)\DSC_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04256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6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BIENESTAR DEL APRENDIZ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55976" y="2420888"/>
            <a:ext cx="4410072" cy="3847728"/>
          </a:xfrm>
        </p:spPr>
        <p:txBody>
          <a:bodyPr/>
          <a:lstStyle/>
          <a:p>
            <a:r>
              <a:rPr lang="es-CO" dirty="0" smtClean="0"/>
              <a:t>A cargo de la trabajadora social, Clara Inés Jiménez</a:t>
            </a:r>
          </a:p>
          <a:p>
            <a:r>
              <a:rPr lang="es-CO" dirty="0" smtClean="0"/>
              <a:t>Esta área esta encargada de la actualización de datos en </a:t>
            </a:r>
            <a:r>
              <a:rPr lang="es-CO" dirty="0" err="1" smtClean="0"/>
              <a:t>SofiaPlus</a:t>
            </a:r>
            <a:r>
              <a:rPr lang="es-CO" dirty="0" smtClean="0"/>
              <a:t> y de la elaboración de proyectos</a:t>
            </a:r>
            <a:endParaRPr lang="es-CO" dirty="0"/>
          </a:p>
        </p:txBody>
      </p:sp>
      <p:pic>
        <p:nvPicPr>
          <p:cNvPr id="18434" name="Picture 2" descr="C:\Users\Paul\Desktop\Nueva carpeta (4)\DSC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6284" y="2211119"/>
            <a:ext cx="4884037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2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APH - ENFERMERIA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55976" y="2636912"/>
            <a:ext cx="4410072" cy="3744416"/>
          </a:xfrm>
        </p:spPr>
        <p:txBody>
          <a:bodyPr/>
          <a:lstStyle/>
          <a:p>
            <a:r>
              <a:rPr lang="es-CO" dirty="0" err="1" smtClean="0"/>
              <a:t>Atencion</a:t>
            </a:r>
            <a:r>
              <a:rPr lang="es-CO" dirty="0" smtClean="0"/>
              <a:t> pre hospitalaria</a:t>
            </a:r>
          </a:p>
          <a:p>
            <a:r>
              <a:rPr lang="es-CO" dirty="0" smtClean="0"/>
              <a:t>Este consultorio funciona en las horas de la mañana </a:t>
            </a:r>
          </a:p>
          <a:p>
            <a:r>
              <a:rPr lang="es-CO" dirty="0" smtClean="0"/>
              <a:t>En las horas de la tarde funciona como la </a:t>
            </a:r>
            <a:r>
              <a:rPr lang="es-CO" dirty="0" err="1" smtClean="0"/>
              <a:t>enfermeria</a:t>
            </a:r>
            <a:endParaRPr lang="es-CO" dirty="0"/>
          </a:p>
        </p:txBody>
      </p:sp>
      <p:pic>
        <p:nvPicPr>
          <p:cNvPr id="19458" name="Picture 2" descr="C:\Users\Paul\Desktop\Nueva carpeta (4)\DSC_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8547" y="2300875"/>
            <a:ext cx="4872541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5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AREA ADMINISTRATIVA</a:t>
            </a:r>
            <a:endParaRPr lang="es-CO" dirty="0"/>
          </a:p>
        </p:txBody>
      </p:sp>
      <p:pic>
        <p:nvPicPr>
          <p:cNvPr id="1026" name="Picture 2" descr="C:\Users\Paul\Desktop\Nueva carpeta (4)\DSC00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30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BIENESTAR Y FORMACION PROFECION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55976" y="1600200"/>
            <a:ext cx="4410072" cy="4495800"/>
          </a:xfrm>
        </p:spPr>
        <p:txBody>
          <a:bodyPr>
            <a:normAutofit lnSpcReduction="10000"/>
          </a:bodyPr>
          <a:lstStyle/>
          <a:p>
            <a:r>
              <a:rPr lang="es-CO" dirty="0" err="1" smtClean="0"/>
              <a:t>Lider</a:t>
            </a:r>
            <a:r>
              <a:rPr lang="es-CO" dirty="0" smtClean="0"/>
              <a:t> de bienestar aprendices, </a:t>
            </a:r>
            <a:r>
              <a:rPr lang="es-CO" dirty="0" err="1" smtClean="0"/>
              <a:t>Rosi</a:t>
            </a:r>
            <a:r>
              <a:rPr lang="es-CO" dirty="0" smtClean="0"/>
              <a:t> Vilma </a:t>
            </a:r>
            <a:r>
              <a:rPr lang="es-CO" dirty="0" err="1" smtClean="0"/>
              <a:t>Avila</a:t>
            </a:r>
            <a:r>
              <a:rPr lang="es-CO" dirty="0" smtClean="0"/>
              <a:t> Nieto </a:t>
            </a:r>
          </a:p>
          <a:p>
            <a:r>
              <a:rPr lang="es-CO" dirty="0" smtClean="0"/>
              <a:t>Asistente, Gina Paola Maldonado</a:t>
            </a:r>
          </a:p>
          <a:p>
            <a:r>
              <a:rPr lang="es-CO" dirty="0" smtClean="0"/>
              <a:t>Procesos administrativos, </a:t>
            </a:r>
            <a:r>
              <a:rPr lang="es-CO" dirty="0" err="1"/>
              <a:t>G</a:t>
            </a:r>
            <a:r>
              <a:rPr lang="es-CO" dirty="0" err="1" smtClean="0"/>
              <a:t>enny</a:t>
            </a:r>
            <a:r>
              <a:rPr lang="es-CO" dirty="0" smtClean="0"/>
              <a:t> </a:t>
            </a:r>
            <a:r>
              <a:rPr lang="es-CO" dirty="0" err="1" smtClean="0"/>
              <a:t>Yulieth</a:t>
            </a:r>
            <a:r>
              <a:rPr lang="es-CO" dirty="0" smtClean="0"/>
              <a:t> Quiñones</a:t>
            </a:r>
          </a:p>
          <a:p>
            <a:r>
              <a:rPr lang="es-CO" dirty="0" err="1" smtClean="0"/>
              <a:t>Lider</a:t>
            </a:r>
            <a:r>
              <a:rPr lang="es-CO" dirty="0" smtClean="0"/>
              <a:t> de contrato de aprendizaje, Sergio </a:t>
            </a:r>
            <a:r>
              <a:rPr lang="es-CO" dirty="0" err="1" smtClean="0"/>
              <a:t>Andres</a:t>
            </a:r>
            <a:r>
              <a:rPr lang="es-CO" dirty="0" smtClean="0"/>
              <a:t> </a:t>
            </a:r>
            <a:r>
              <a:rPr lang="es-CO" dirty="0" err="1" smtClean="0"/>
              <a:t>Lopez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20482" name="Picture 2" descr="C:\Users\Paul\Desktop\Nueva carpeta (4)\DSC_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4544" y="213285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8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BIENESTAR Y FORMACION PROFECION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6624" y="1844824"/>
            <a:ext cx="3815336" cy="4495800"/>
          </a:xfrm>
        </p:spPr>
        <p:txBody>
          <a:bodyPr/>
          <a:lstStyle/>
          <a:p>
            <a:r>
              <a:rPr lang="es-CO" dirty="0"/>
              <a:t>Coordinador de </a:t>
            </a:r>
            <a:r>
              <a:rPr lang="es-CO" dirty="0" err="1"/>
              <a:t>formacion</a:t>
            </a:r>
            <a:r>
              <a:rPr lang="es-CO" dirty="0"/>
              <a:t>, </a:t>
            </a:r>
            <a:r>
              <a:rPr lang="es-CO" dirty="0" err="1"/>
              <a:t>Eberth</a:t>
            </a:r>
            <a:r>
              <a:rPr lang="es-CO" dirty="0"/>
              <a:t> Alfonso Castro</a:t>
            </a:r>
          </a:p>
          <a:p>
            <a:r>
              <a:rPr lang="es-CO" dirty="0" err="1"/>
              <a:t>Psicologa</a:t>
            </a:r>
            <a:r>
              <a:rPr lang="es-CO" dirty="0"/>
              <a:t>, Tania Lucia Palacios</a:t>
            </a:r>
          </a:p>
          <a:p>
            <a:r>
              <a:rPr lang="es-CO" dirty="0" err="1"/>
              <a:t>Tecnico</a:t>
            </a:r>
            <a:r>
              <a:rPr lang="es-CO" dirty="0"/>
              <a:t> de apoyo a la </a:t>
            </a:r>
            <a:r>
              <a:rPr lang="es-CO" dirty="0" err="1"/>
              <a:t>subdireccion</a:t>
            </a:r>
            <a:r>
              <a:rPr lang="es-CO" dirty="0"/>
              <a:t>.</a:t>
            </a:r>
          </a:p>
          <a:p>
            <a:r>
              <a:rPr lang="es-CO" dirty="0"/>
              <a:t>Rosa Eusebia Ojeda</a:t>
            </a:r>
          </a:p>
          <a:p>
            <a:endParaRPr lang="es-CO" dirty="0"/>
          </a:p>
        </p:txBody>
      </p:sp>
      <p:pic>
        <p:nvPicPr>
          <p:cNvPr id="22530" name="Picture 2" descr="C:\Users\Paul\Desktop\Nueva carpeta (4)\DSC_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53" y="227687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1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SERVICIO MEDICO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Dra. </a:t>
            </a:r>
            <a:r>
              <a:rPr lang="es-CO" dirty="0" err="1" smtClean="0"/>
              <a:t>Shirly</a:t>
            </a:r>
            <a:r>
              <a:rPr lang="es-CO" dirty="0" smtClean="0"/>
              <a:t> Jara es la encargada de esta área</a:t>
            </a:r>
          </a:p>
          <a:p>
            <a:r>
              <a:rPr lang="es-CO" dirty="0" smtClean="0"/>
              <a:t>Enfermera Nidia </a:t>
            </a:r>
            <a:r>
              <a:rPr lang="es-CO" dirty="0" err="1" smtClean="0"/>
              <a:t>Caqueza</a:t>
            </a:r>
            <a:endParaRPr lang="es-CO" dirty="0" smtClean="0"/>
          </a:p>
          <a:p>
            <a:r>
              <a:rPr lang="es-CO" dirty="0" smtClean="0"/>
              <a:t>Dr. Fernando Mancera es el encargado de esta área en horario de la tarde, la cual funciona como Salud Ocupacional</a:t>
            </a:r>
          </a:p>
          <a:p>
            <a:r>
              <a:rPr lang="es-CO" dirty="0" smtClean="0"/>
              <a:t>Horario de atención: De lunes a viernes de 7 am hasta 11 am</a:t>
            </a:r>
            <a:endParaRPr lang="es-CO" dirty="0"/>
          </a:p>
        </p:txBody>
      </p:sp>
      <p:pic>
        <p:nvPicPr>
          <p:cNvPr id="2050" name="Picture 2" descr="C:\Users\Paul\Desktop\Nueva carpeta (4)\DSC00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8521" y="2156859"/>
            <a:ext cx="46085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ul\Desktop\Nueva carpeta (4)\DSC00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1" y="1700808"/>
            <a:ext cx="662473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064896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Prestar los servicios de salud y la atención a los funcionarios activos y a sus familiares</a:t>
            </a:r>
          </a:p>
        </p:txBody>
      </p:sp>
    </p:spTree>
    <p:extLst>
      <p:ext uri="{BB962C8B-B14F-4D97-AF65-F5344CB8AC3E}">
        <p14:creationId xmlns:p14="http://schemas.microsoft.com/office/powerpoint/2010/main" val="222151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AREA ADMINISTRATIVA, 2do PISO</a:t>
            </a:r>
            <a:endParaRPr lang="es-CO" dirty="0"/>
          </a:p>
        </p:txBody>
      </p:sp>
      <p:pic>
        <p:nvPicPr>
          <p:cNvPr id="4098" name="Picture 2" descr="C:\Users\Paul\Desktop\Nueva carpeta (4)\DSC00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76664" cy="44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1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3672408"/>
          </a:xfrm>
        </p:spPr>
        <p:txBody>
          <a:bodyPr>
            <a:normAutofit/>
          </a:bodyPr>
          <a:lstStyle/>
          <a:p>
            <a:r>
              <a:rPr lang="es-CO" dirty="0" smtClean="0"/>
              <a:t>Persona </a:t>
            </a:r>
            <a:r>
              <a:rPr lang="es-CO" dirty="0" smtClean="0"/>
              <a:t>encargada Nadia Lara</a:t>
            </a:r>
          </a:p>
          <a:p>
            <a:r>
              <a:rPr lang="es-CO" dirty="0" smtClean="0"/>
              <a:t>Manejo del archivo y manejo del historial laboral de los funcionarios</a:t>
            </a:r>
          </a:p>
          <a:p>
            <a:pPr lvl="1"/>
            <a:r>
              <a:rPr lang="es-CO" dirty="0" smtClean="0"/>
              <a:t>Activos</a:t>
            </a:r>
          </a:p>
          <a:p>
            <a:pPr lvl="1"/>
            <a:r>
              <a:rPr lang="es-CO" dirty="0" smtClean="0"/>
              <a:t>Pensionados</a:t>
            </a:r>
          </a:p>
          <a:p>
            <a:pPr lvl="1"/>
            <a:r>
              <a:rPr lang="es-CO" dirty="0" smtClean="0"/>
              <a:t>Exfuncionarios</a:t>
            </a:r>
          </a:p>
          <a:p>
            <a:pPr lvl="1"/>
            <a:r>
              <a:rPr lang="es-CO" dirty="0" smtClean="0"/>
              <a:t>Fallecidos </a:t>
            </a:r>
            <a:endParaRPr lang="es-CO" dirty="0"/>
          </a:p>
        </p:txBody>
      </p:sp>
      <p:pic>
        <p:nvPicPr>
          <p:cNvPr id="7170" name="Picture 2" descr="C:\Users\Paul\Desktop\Nueva carpeta (4)\DSC00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536504" cy="34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HISTORIAS LABORALES - RRHH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921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8852" y="1700808"/>
            <a:ext cx="8229600" cy="4248472"/>
          </a:xfrm>
        </p:spPr>
        <p:txBody>
          <a:bodyPr>
            <a:normAutofit/>
          </a:bodyPr>
          <a:lstStyle/>
          <a:p>
            <a:r>
              <a:rPr lang="es-CO" dirty="0" smtClean="0"/>
              <a:t>Persona </a:t>
            </a:r>
            <a:r>
              <a:rPr lang="es-CO" dirty="0" smtClean="0"/>
              <a:t>encargada, Ana Isabel </a:t>
            </a:r>
            <a:r>
              <a:rPr lang="es-CO" dirty="0" smtClean="0"/>
              <a:t>Medina y aquí se </a:t>
            </a:r>
            <a:r>
              <a:rPr lang="es-CO" dirty="0" smtClean="0"/>
              <a:t>manejan todo lo que tiene que ver </a:t>
            </a:r>
            <a:r>
              <a:rPr lang="es-CO" dirty="0" smtClean="0"/>
              <a:t>con</a:t>
            </a:r>
          </a:p>
          <a:p>
            <a:endParaRPr lang="es-CO" dirty="0" smtClean="0"/>
          </a:p>
          <a:p>
            <a:pPr lvl="1"/>
            <a:r>
              <a:rPr lang="es-CO" dirty="0" smtClean="0"/>
              <a:t>Vacaciones</a:t>
            </a:r>
          </a:p>
          <a:p>
            <a:pPr lvl="1"/>
            <a:r>
              <a:rPr lang="es-CO" dirty="0" err="1" smtClean="0"/>
              <a:t>Poseciones</a:t>
            </a:r>
            <a:endParaRPr lang="es-CO" dirty="0" smtClean="0"/>
          </a:p>
          <a:p>
            <a:pPr lvl="1"/>
            <a:r>
              <a:rPr lang="es-CO" dirty="0" smtClean="0"/>
              <a:t>Retiros</a:t>
            </a:r>
          </a:p>
          <a:p>
            <a:pPr lvl="1"/>
            <a:r>
              <a:rPr lang="es-CO" dirty="0" smtClean="0"/>
              <a:t>Traslados</a:t>
            </a:r>
          </a:p>
          <a:p>
            <a:pPr lvl="1"/>
            <a:endParaRPr lang="es-CO" dirty="0"/>
          </a:p>
        </p:txBody>
      </p:sp>
      <p:pic>
        <p:nvPicPr>
          <p:cNvPr id="5122" name="Picture 2" descr="C:\Users\Paul\Desktop\Nueva carpeta (4)\DSC00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064564" cy="37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s-CO" dirty="0" smtClean="0"/>
              <a:t>NOMINA Y LIDER DE RRHH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053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1714202"/>
          </a:xfrm>
        </p:spPr>
        <p:txBody>
          <a:bodyPr>
            <a:normAutofit/>
          </a:bodyPr>
          <a:lstStyle/>
          <a:p>
            <a:r>
              <a:rPr lang="es-CO" dirty="0" smtClean="0"/>
              <a:t>GESTION DOCUMENTAL Y ARCHIVO CENTRAL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860032" y="2348880"/>
            <a:ext cx="3826768" cy="3960440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Persona encargada, Andrés Rocero</a:t>
            </a:r>
          </a:p>
          <a:p>
            <a:r>
              <a:rPr lang="es-CO" dirty="0" smtClean="0"/>
              <a:t>Archivo de contratación a cargo de Oscar Quintana (Contratos)</a:t>
            </a:r>
          </a:p>
          <a:p>
            <a:r>
              <a:rPr lang="es-CO" dirty="0" smtClean="0"/>
              <a:t>Se realizan todos los documentos de transferencia</a:t>
            </a:r>
          </a:p>
          <a:p>
            <a:endParaRPr lang="es-CO" dirty="0"/>
          </a:p>
        </p:txBody>
      </p:sp>
      <p:pic>
        <p:nvPicPr>
          <p:cNvPr id="5" name="Picture 2" descr="C:\Users\Paul\Desktop\Nueva carpeta (4)\DSC00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4164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8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TESORERIA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A cargo de la profesional Martha Moreno</a:t>
            </a:r>
            <a:endParaRPr lang="es-CO" dirty="0"/>
          </a:p>
        </p:txBody>
      </p:sp>
      <p:pic>
        <p:nvPicPr>
          <p:cNvPr id="10242" name="Picture 2" descr="C:\Users\Paul\Desktop\Nueva carpeta (4)\DSC_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2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309</TotalTime>
  <Words>504</Words>
  <Application>Microsoft Office PowerPoint</Application>
  <PresentationFormat>Presentación en pantalla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Intermedio</vt:lpstr>
      <vt:lpstr>RECONOCIMIENTO DEL CENTRO DE FORMACION</vt:lpstr>
      <vt:lpstr>AREA ADMINISTRATIVA</vt:lpstr>
      <vt:lpstr>SERVICIO MEDICO</vt:lpstr>
      <vt:lpstr>Presentación de PowerPoint</vt:lpstr>
      <vt:lpstr>AREA ADMINISTRATIVA, 2do PISO</vt:lpstr>
      <vt:lpstr>HISTORIAS LABORALES - RRHH</vt:lpstr>
      <vt:lpstr>NOMINA Y LIDER DE RRHH</vt:lpstr>
      <vt:lpstr>GESTION DOCUMENTAL Y ARCHIVO CENTRAL</vt:lpstr>
      <vt:lpstr>TESORERIA</vt:lpstr>
      <vt:lpstr>GESTION DOCUMENTAL  ARCHIVO CENTRAL</vt:lpstr>
      <vt:lpstr>ABOGADOS DE CONTRATACION</vt:lpstr>
      <vt:lpstr>ASESORES DIRECCION REGIONAL</vt:lpstr>
      <vt:lpstr>DIRECCION REGINAL  </vt:lpstr>
      <vt:lpstr>COORDINACION MISIONAL</vt:lpstr>
      <vt:lpstr>EMPLEO</vt:lpstr>
      <vt:lpstr>CULTURAL</vt:lpstr>
      <vt:lpstr>SISTEMAS</vt:lpstr>
      <vt:lpstr>BIENESTAR DEL APRENDIZ</vt:lpstr>
      <vt:lpstr>APH - ENFERMERIA</vt:lpstr>
      <vt:lpstr>BIENESTAR Y FORMACION PROFECION </vt:lpstr>
      <vt:lpstr>BIENESTAR Y FORMACION PROFECION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</dc:creator>
  <cp:lastModifiedBy>Paul</cp:lastModifiedBy>
  <cp:revision>21</cp:revision>
  <dcterms:created xsi:type="dcterms:W3CDTF">2013-10-02T14:40:28Z</dcterms:created>
  <dcterms:modified xsi:type="dcterms:W3CDTF">2013-10-03T13:52:48Z</dcterms:modified>
</cp:coreProperties>
</file>